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custDataLst>
    <p:tags r:id="rId17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6.09.2023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6.09.2023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MEBİS KAYIT YENİLEME VE ÖDEME İŞLEMLERİ</a:t>
            </a:r>
            <a:endParaRPr lang="tr-TR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821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41323" y="476672"/>
            <a:ext cx="8229600" cy="178621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Çıkan ekrandan havale bilgilerini doldurarak havale bildir butonuna tıklayabilirsiniz</a:t>
            </a:r>
            <a:endParaRPr lang="tr-TR" sz="3600" b="1" dirty="0"/>
          </a:p>
        </p:txBody>
      </p:sp>
      <p:pic>
        <p:nvPicPr>
          <p:cNvPr id="9218" name="Picture 2" descr="C:\Users\Denetleme02\Desktop\ödeme kılavuzu\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7" y="2420674"/>
            <a:ext cx="9144000" cy="4447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3051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5872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OTS (Okul taksit sistemi) kullanarak ödeme yapılacaksa OTS başvurusu seçeneğini tıklayıp ileri diyebilirsiniz</a:t>
            </a:r>
            <a:endParaRPr lang="tr-TR" sz="3600" b="1" dirty="0"/>
          </a:p>
        </p:txBody>
      </p:sp>
      <p:pic>
        <p:nvPicPr>
          <p:cNvPr id="10242" name="Picture 2" descr="C:\Users\Denetleme02\Desktop\ödeme kılavuzu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50510"/>
            <a:ext cx="9144000" cy="4473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10908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Çıkan ekrandan OTS başvurusu diyerek karşınıza çıkan ödeme planı ile Albaraka Türk bankasına giderek OTS ile ödemenizi yapabilirsiniz</a:t>
            </a:r>
            <a:endParaRPr lang="tr-TR" sz="3600" b="1" dirty="0"/>
          </a:p>
        </p:txBody>
      </p:sp>
      <p:pic>
        <p:nvPicPr>
          <p:cNvPr id="11266" name="Picture 2" descr="C:\Users\Denetleme02\Desktop\ödeme kılavuzu\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4904"/>
            <a:ext cx="9144000" cy="4396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64052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Ödeme işlemleri tamamlandıktan sonra Mebis ana ekrandan Ders seçim kısmından ders seçiminizi yaparak kaydınızı tamamlayabilirsiniz</a:t>
            </a:r>
            <a:endParaRPr lang="tr-TR" sz="3200" b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2276872"/>
            <a:ext cx="9182100" cy="458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25112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644792"/>
          </a:xfrm>
        </p:spPr>
        <p:txBody>
          <a:bodyPr>
            <a:noAutofit/>
          </a:bodyPr>
          <a:lstStyle/>
          <a:p>
            <a:r>
              <a:rPr lang="tr-TR" sz="4000" b="1" dirty="0"/>
              <a:t>Çıkan ekrandan zorunlu, ortak zorunlu, seçmeli gibi dersler seçilmelidir.</a:t>
            </a:r>
            <a:endParaRPr lang="tr-TR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28925"/>
            <a:ext cx="9122431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1456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704088"/>
            <a:ext cx="8424936" cy="1500776"/>
          </a:xfrm>
        </p:spPr>
        <p:txBody>
          <a:bodyPr>
            <a:noAutofit/>
          </a:bodyPr>
          <a:lstStyle/>
          <a:p>
            <a:r>
              <a:rPr lang="tr-TR" sz="3200" b="1" dirty="0"/>
              <a:t>Ders seçimleri yapıldıktan sonra öğrenci onayı kısmından onayla yapılıp danışmana mail gönder </a:t>
            </a:r>
            <a:r>
              <a:rPr lang="tr-TR" sz="3200" b="1" dirty="0" smtClean="0"/>
              <a:t>butonuna basılarak işlemi tamamlayabilirsiniz.</a:t>
            </a:r>
            <a:endParaRPr lang="tr-TR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71725"/>
            <a:ext cx="8748464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07522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err="1" smtClean="0"/>
              <a:t>Mebis’e</a:t>
            </a:r>
            <a:r>
              <a:rPr lang="tr-TR" sz="3200" b="1" dirty="0" smtClean="0"/>
              <a:t> giriş yaptıktan sonra Ödeme İşlemleri butonuna tıklayınız.</a:t>
            </a:r>
            <a:endParaRPr lang="tr-TR" sz="3200" b="1" dirty="0"/>
          </a:p>
        </p:txBody>
      </p:sp>
      <p:pic>
        <p:nvPicPr>
          <p:cNvPr id="1026" name="Picture 2" descr="C:\Users\Denetleme02\Desktop\ödeme kılavuzu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8804773" cy="4812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1533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Ödememiz gereken tutar ekranda çıkacaktır.</a:t>
            </a:r>
            <a:endParaRPr lang="tr-TR" sz="40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865241"/>
            <a:ext cx="8229600" cy="252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4034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İlgili eğitim-öğretim yılının üzerine gelip sağ taraftan ödeme yap butonuna tıklayınız</a:t>
            </a:r>
            <a:endParaRPr lang="tr-TR" sz="3600" b="1" dirty="0"/>
          </a:p>
        </p:txBody>
      </p:sp>
      <p:pic>
        <p:nvPicPr>
          <p:cNvPr id="3074" name="Picture 2" descr="C:\Users\Denetleme02\Desktop\ödeme kılavuzu\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80928"/>
            <a:ext cx="8676456" cy="367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3178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Çıkan ekrandan ödeme şeklinizi seçerek ileri butonuna tıklayınız </a:t>
            </a:r>
            <a:endParaRPr lang="tr-TR" sz="4000" b="1" dirty="0"/>
          </a:p>
        </p:txBody>
      </p:sp>
      <p:pic>
        <p:nvPicPr>
          <p:cNvPr id="4098" name="Picture 2" descr="C:\Users\Denetleme02\Desktop\ödeme kılavuzu\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98458"/>
            <a:ext cx="9144000" cy="4459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7450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642194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Peşin ödeme yapılacaksa, kredi kartı veya havale ile peşin olarak ödemenizi yapabilirsiniz</a:t>
            </a:r>
            <a:endParaRPr lang="tr-TR" sz="3600" b="1" dirty="0"/>
          </a:p>
        </p:txBody>
      </p:sp>
      <p:pic>
        <p:nvPicPr>
          <p:cNvPr id="5122" name="Picture 2" descr="C:\Users\Denetleme02\Desktop\ödeme kılavuzu\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4864"/>
            <a:ext cx="9144000" cy="4419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3255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9210" y="332656"/>
            <a:ext cx="8229600" cy="185821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Vadeli Ödeme yapılacaksa kredi kartı veya OTS (Okul taksit sistemi) kullanarak ödemenizi yapabilirsiniz </a:t>
            </a:r>
            <a:endParaRPr lang="tr-TR" sz="3600" b="1" dirty="0"/>
          </a:p>
        </p:txBody>
      </p:sp>
      <p:pic>
        <p:nvPicPr>
          <p:cNvPr id="6146" name="Picture 2" descr="C:\Users\Denetleme02\Desktop\ödeme kılavuzu\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0" y="2375680"/>
            <a:ext cx="9144000" cy="4459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786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30204" y="431940"/>
            <a:ext cx="8229600" cy="2002234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Kredi kartına taksit seçeneği ile ödeme yapmak için kart bilgileri ve taksit sayısını girip tamamla diyerek ödeme yapılabilir. (Yıllık ödemelerde 9, dönemlik ödemelerde 5 taksit yapılabilir)</a:t>
            </a:r>
            <a:endParaRPr lang="tr-TR" sz="3200" b="1" dirty="0"/>
          </a:p>
        </p:txBody>
      </p:sp>
      <p:pic>
        <p:nvPicPr>
          <p:cNvPr id="7170" name="Picture 2" descr="C:\Users\Denetleme02\Desktop\ödeme kılavuzu\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96" y="2434174"/>
            <a:ext cx="9144000" cy="4419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6738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45054" y="476672"/>
            <a:ext cx="8416668" cy="1714546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Havale ile ödeme bildirimi seçeneğine tıklayıp ileri diyebilirsiniz </a:t>
            </a:r>
            <a:endParaRPr lang="tr-TR" sz="3600" b="1" dirty="0"/>
          </a:p>
        </p:txBody>
      </p:sp>
      <p:pic>
        <p:nvPicPr>
          <p:cNvPr id="8195" name="Picture 3" descr="C:\Users\Denetleme02\Desktop\ödeme kılavuzu\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612" y="2407242"/>
            <a:ext cx="9144000" cy="4450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920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AÇILAR" val="2C7aDEi5"/>
  <p:tag name="ARTICULATE_DESIGN_ID_OFIS TEMASI" val="BZAWk5Du"/>
  <p:tag name="ARTICULATE_DESIGN_ID_AKIŞ" val="lH8qYo0z"/>
  <p:tag name="ARTICULATE_DESIGN_ID_AUSTIN" val="17Kda03V"/>
  <p:tag name="ARTICULATE_DESIGN_ID_BILEŞIK" val="iUIwQg07"/>
  <p:tag name="ARTICULATE_DESIGN_ID_BITIŞIKLIK" val="LOhwMcVL"/>
  <p:tag name="ARTICULATE_DESIGN_ID_CANLI" val="hGlDduhy"/>
  <p:tag name="ARTICULATE_DESIGN_ID_CILT" val="CuvrlsK0"/>
  <p:tag name="ARTICULATE_DESIGN_ID_CUMBA" val="cvZLa61K"/>
  <p:tag name="ARTICULATE_DESIGN_ID_DALGA BIÇIMI" val="B39EaeFX"/>
  <p:tag name="ARTICULATE_DESIGN_ID_DOĞAL" val="QmGX7Brd"/>
  <p:tag name="ARTICULATE_DESIGN_ID_DÖKÜM" val="PSqTtdV5"/>
  <p:tag name="ARTICULATE_SLIDE_COUNT" val="15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192</Words>
  <Application>Microsoft Office PowerPoint</Application>
  <PresentationFormat>Ekran Gösterisi (4:3)</PresentationFormat>
  <Paragraphs>15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Calibri</vt:lpstr>
      <vt:lpstr>Constantia</vt:lpstr>
      <vt:lpstr>Wingdings 2</vt:lpstr>
      <vt:lpstr>Akış</vt:lpstr>
      <vt:lpstr>MEBİS KAYIT YENİLEME VE ÖDEME İŞLEMLERİ</vt:lpstr>
      <vt:lpstr>Mebis’e giriş yaptıktan sonra Ödeme İşlemleri butonuna tıklayınız.</vt:lpstr>
      <vt:lpstr>Ödememiz gereken tutar ekranda çıkacaktır.</vt:lpstr>
      <vt:lpstr>İlgili eğitim-öğretim yılının üzerine gelip sağ taraftan ödeme yap butonuna tıklayınız</vt:lpstr>
      <vt:lpstr>Çıkan ekrandan ödeme şeklinizi seçerek ileri butonuna tıklayınız </vt:lpstr>
      <vt:lpstr>Peşin ödeme yapılacaksa, kredi kartı veya havale ile peşin olarak ödemenizi yapabilirsiniz</vt:lpstr>
      <vt:lpstr>Vadeli Ödeme yapılacaksa kredi kartı veya OTS (Okul taksit sistemi) kullanarak ödemenizi yapabilirsiniz </vt:lpstr>
      <vt:lpstr>Kredi kartına taksit seçeneği ile ödeme yapmak için kart bilgileri ve taksit sayısını girip tamamla diyerek ödeme yapılabilir. (Yıllık ödemelerde 9, dönemlik ödemelerde 5 taksit yapılabilir)</vt:lpstr>
      <vt:lpstr>Havale ile ödeme bildirimi seçeneğine tıklayıp ileri diyebilirsiniz </vt:lpstr>
      <vt:lpstr>Çıkan ekrandan havale bilgilerini doldurarak havale bildir butonuna tıklayabilirsiniz</vt:lpstr>
      <vt:lpstr>OTS (Okul taksit sistemi) kullanarak ödeme yapılacaksa OTS başvurusu seçeneğini tıklayıp ileri diyebilirsiniz</vt:lpstr>
      <vt:lpstr>Çıkan ekrandan OTS başvurusu diyerek karşınıza çıkan ödeme planı ile Albaraka Türk bankasına giderek OTS ile ödemenizi yapabilirsiniz</vt:lpstr>
      <vt:lpstr>Ödeme işlemleri tamamlandıktan sonra Mebis ana ekrandan Ders seçim kısmından ders seçiminizi yaparak kaydınızı tamamlayabilirsiniz</vt:lpstr>
      <vt:lpstr>Çıkan ekrandan zorunlu, ortak zorunlu, seçmeli gibi dersler seçilmelidir.</vt:lpstr>
      <vt:lpstr>Ders seçimleri yapıldıktan sonra öğrenci onayı kısmından onayla yapılıp danışmana mail gönder butonuna basılarak işlemi tamamlayabilirsiniz.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MEBİS KAYIT YENİLEME VE ÖDEME İŞLEMLERİ</dc:title>
  <dc:creator>Denetleme02</dc:creator>
  <cp:lastModifiedBy>Doğukan ALAÇAM</cp:lastModifiedBy>
  <cp:revision>12</cp:revision>
  <dcterms:created xsi:type="dcterms:W3CDTF">2020-09-20T08:50:32Z</dcterms:created>
  <dcterms:modified xsi:type="dcterms:W3CDTF">2023-09-06T11:13:21Z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010CA7BA-0CCD-43DC-A72C-670C86D89C88</vt:lpwstr>
  </property>
  <property fmtid="{D5CDD505-2E9C-101B-9397-08002B2CF9AE}" pid="3" name="ArticulatePath">
    <vt:lpwstr>Mebis Öğrenci Ödeme İşlemleri</vt:lpwstr>
  </property>
</Properties>
</file>